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2" r:id="rId2"/>
    <p:sldId id="260" r:id="rId3"/>
    <p:sldId id="261" r:id="rId4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1B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46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235DD7-37F3-453A-BF16-9336298C1DF7}" type="datetimeFigureOut">
              <a:rPr lang="pl-PL" smtClean="0"/>
              <a:t>16.06.2020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27580C-A1A0-46A0-903A-3517091852C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59909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486DB-236A-4E69-803C-4E014D083852}" type="datetimeFigureOut">
              <a:rPr lang="pl-PL" smtClean="0"/>
              <a:pPr/>
              <a:t>16.06.2020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457C5-64DA-452A-B0EA-C7A71CAA727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486DB-236A-4E69-803C-4E014D083852}" type="datetimeFigureOut">
              <a:rPr lang="pl-PL" smtClean="0"/>
              <a:pPr/>
              <a:t>16.06.2020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457C5-64DA-452A-B0EA-C7A71CAA727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486DB-236A-4E69-803C-4E014D083852}" type="datetimeFigureOut">
              <a:rPr lang="pl-PL" smtClean="0"/>
              <a:pPr/>
              <a:t>16.06.2020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457C5-64DA-452A-B0EA-C7A71CAA727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486DB-236A-4E69-803C-4E014D083852}" type="datetimeFigureOut">
              <a:rPr lang="pl-PL" smtClean="0"/>
              <a:pPr/>
              <a:t>16.06.2020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457C5-64DA-452A-B0EA-C7A71CAA727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486DB-236A-4E69-803C-4E014D083852}" type="datetimeFigureOut">
              <a:rPr lang="pl-PL" smtClean="0"/>
              <a:pPr/>
              <a:t>16.06.2020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457C5-64DA-452A-B0EA-C7A71CAA727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486DB-236A-4E69-803C-4E014D083852}" type="datetimeFigureOut">
              <a:rPr lang="pl-PL" smtClean="0"/>
              <a:pPr/>
              <a:t>16.06.2020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457C5-64DA-452A-B0EA-C7A71CAA727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486DB-236A-4E69-803C-4E014D083852}" type="datetimeFigureOut">
              <a:rPr lang="pl-PL" smtClean="0"/>
              <a:pPr/>
              <a:t>16.06.2020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457C5-64DA-452A-B0EA-C7A71CAA727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486DB-236A-4E69-803C-4E014D083852}" type="datetimeFigureOut">
              <a:rPr lang="pl-PL" smtClean="0"/>
              <a:pPr/>
              <a:t>16.06.2020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457C5-64DA-452A-B0EA-C7A71CAA727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486DB-236A-4E69-803C-4E014D083852}" type="datetimeFigureOut">
              <a:rPr lang="pl-PL" smtClean="0"/>
              <a:pPr/>
              <a:t>16.06.2020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457C5-64DA-452A-B0EA-C7A71CAA727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486DB-236A-4E69-803C-4E014D083852}" type="datetimeFigureOut">
              <a:rPr lang="pl-PL" smtClean="0"/>
              <a:pPr/>
              <a:t>16.06.2020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457C5-64DA-452A-B0EA-C7A71CAA727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486DB-236A-4E69-803C-4E014D083852}" type="datetimeFigureOut">
              <a:rPr lang="pl-PL" smtClean="0"/>
              <a:pPr/>
              <a:t>16.06.2020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457C5-64DA-452A-B0EA-C7A71CAA727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3486DB-236A-4E69-803C-4E014D083852}" type="datetimeFigureOut">
              <a:rPr lang="pl-PL" smtClean="0"/>
              <a:pPr/>
              <a:t>16.06.2020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457C5-64DA-452A-B0EA-C7A71CAA7274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 txBox="1">
            <a:spLocks/>
          </p:cNvSpPr>
          <p:nvPr/>
        </p:nvSpPr>
        <p:spPr bwMode="auto">
          <a:xfrm>
            <a:off x="2267744" y="2060848"/>
            <a:ext cx="5904656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r>
              <a:rPr lang="pl-PL" altLang="pl-PL" sz="4400" b="1" dirty="0">
                <a:solidFill>
                  <a:schemeClr val="bg1"/>
                </a:solidFill>
                <a:latin typeface="Trebuchet MS" panose="020B0603020202020204" pitchFamily="34" charset="0"/>
              </a:rPr>
              <a:t>Tytuł prezentacji</a:t>
            </a:r>
          </a:p>
          <a:p>
            <a:pPr eaLnBrk="1" hangingPunct="1"/>
            <a:endParaRPr lang="pl-PL" altLang="pl-PL" sz="4800" b="1" dirty="0">
              <a:solidFill>
                <a:schemeClr val="bg1"/>
              </a:solidFill>
              <a:latin typeface="Trebuchet MS" panose="020B0603020202020204" pitchFamily="34" charset="0"/>
            </a:endParaRPr>
          </a:p>
          <a:p>
            <a:pPr eaLnBrk="1" hangingPunct="1"/>
            <a:r>
              <a:rPr lang="pl-PL" altLang="pl-PL" sz="2600" dirty="0">
                <a:solidFill>
                  <a:schemeClr val="bg1"/>
                </a:solidFill>
                <a:latin typeface="Trebuchet MS" panose="020B0603020202020204" pitchFamily="34" charset="0"/>
              </a:rPr>
              <a:t>Imię i Nazwisko autora</a:t>
            </a:r>
          </a:p>
          <a:p>
            <a:pPr eaLnBrk="1" hangingPunct="1"/>
            <a:r>
              <a:rPr lang="pl-PL" altLang="pl-PL" sz="2600" dirty="0">
                <a:solidFill>
                  <a:schemeClr val="bg1"/>
                </a:solidFill>
                <a:latin typeface="Trebuchet MS" panose="020B0603020202020204" pitchFamily="34" charset="0"/>
              </a:rPr>
              <a:t>Czcionka </a:t>
            </a:r>
            <a:r>
              <a:rPr lang="pl-PL" altLang="pl-PL" sz="2600" dirty="0" err="1">
                <a:solidFill>
                  <a:schemeClr val="bg1"/>
                </a:solidFill>
                <a:latin typeface="Trebuchet MS" panose="020B0603020202020204" pitchFamily="34" charset="0"/>
              </a:rPr>
              <a:t>TrebuchetMS</a:t>
            </a:r>
            <a:endParaRPr lang="pl-PL" altLang="pl-PL" sz="2600" dirty="0">
              <a:solidFill>
                <a:schemeClr val="bg1"/>
              </a:solidFill>
              <a:latin typeface="Trebuchet MS" panose="020B0603020202020204" pitchFamily="34" charset="0"/>
            </a:endParaRPr>
          </a:p>
          <a:p>
            <a:pPr eaLnBrk="1" hangingPunct="1"/>
            <a:endParaRPr lang="pl-PL" altLang="pl-PL" sz="20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eaLnBrk="1" hangingPunct="1"/>
            <a:endParaRPr lang="pl-PL" altLang="pl-PL" sz="20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eaLnBrk="1" hangingPunct="1"/>
            <a:endParaRPr lang="pl-PL" altLang="pl-PL" sz="20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eaLnBrk="1" hangingPunct="1"/>
            <a:endParaRPr lang="pl-PL" altLang="pl-PL" sz="20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eaLnBrk="1" hangingPunct="1"/>
            <a:endParaRPr lang="pl-PL" altLang="pl-PL" sz="20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eaLnBrk="1" hangingPunct="1"/>
            <a:r>
              <a:rPr lang="pl-PL" altLang="pl-PL" sz="2000" dirty="0">
                <a:solidFill>
                  <a:schemeClr val="bg1"/>
                </a:solidFill>
                <a:latin typeface="Trebuchet MS" panose="020B0603020202020204" pitchFamily="34" charset="0"/>
              </a:rPr>
              <a:t>Szczecin, </a:t>
            </a:r>
            <a:r>
              <a:rPr lang="pl-PL" altLang="pl-PL" sz="20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xx </a:t>
            </a:r>
            <a:r>
              <a:rPr lang="pl-PL" altLang="pl-PL" sz="2000" dirty="0" err="1" smtClean="0">
                <a:solidFill>
                  <a:schemeClr val="bg1"/>
                </a:solidFill>
                <a:latin typeface="Trebuchet MS" panose="020B0603020202020204" pitchFamily="34" charset="0"/>
              </a:rPr>
              <a:t>xx</a:t>
            </a:r>
            <a:r>
              <a:rPr lang="pl-PL" altLang="pl-PL" sz="20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pl-PL" altLang="pl-PL" sz="2000" dirty="0" err="1" smtClean="0">
                <a:solidFill>
                  <a:schemeClr val="bg1"/>
                </a:solidFill>
                <a:latin typeface="Trebuchet MS" panose="020B0603020202020204" pitchFamily="34" charset="0"/>
              </a:rPr>
              <a:t>xxxx</a:t>
            </a:r>
            <a:r>
              <a:rPr lang="pl-PL" altLang="pl-PL" sz="200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pl-PL" altLang="pl-PL" sz="2000" dirty="0">
                <a:solidFill>
                  <a:schemeClr val="bg1"/>
                </a:solidFill>
                <a:latin typeface="Trebuchet MS" panose="020B0603020202020204" pitchFamily="34" charset="0"/>
              </a:rPr>
              <a:t>r.</a:t>
            </a:r>
            <a:endParaRPr lang="pl-PL" altLang="pl-PL" sz="2000" dirty="0">
              <a:solidFill>
                <a:schemeClr val="bg1"/>
              </a:solidFill>
              <a:latin typeface="Trebuchet MS" panose="020B0603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7623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03847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6"/>
          <p:cNvSpPr txBox="1">
            <a:spLocks noChangeArrowheads="1"/>
          </p:cNvSpPr>
          <p:nvPr/>
        </p:nvSpPr>
        <p:spPr bwMode="auto">
          <a:xfrm>
            <a:off x="539552" y="1412776"/>
            <a:ext cx="79928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pl-PL" altLang="pl-PL" sz="2000" b="1" dirty="0">
                <a:solidFill>
                  <a:srgbClr val="003366"/>
                </a:solidFill>
                <a:latin typeface="Trebuchet MS" panose="020B0603020202020204" pitchFamily="34" charset="0"/>
              </a:rPr>
              <a:t>Nagłówek</a:t>
            </a:r>
          </a:p>
        </p:txBody>
      </p:sp>
      <p:sp>
        <p:nvSpPr>
          <p:cNvPr id="5" name="Symbol zastępczy zawartości 9"/>
          <p:cNvSpPr>
            <a:spLocks/>
          </p:cNvSpPr>
          <p:nvPr/>
        </p:nvSpPr>
        <p:spPr bwMode="auto">
          <a:xfrm>
            <a:off x="539552" y="2060848"/>
            <a:ext cx="7992888" cy="43204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pl-PL" altLang="pl-PL" sz="1600" b="1" dirty="0">
                <a:solidFill>
                  <a:srgbClr val="003366"/>
                </a:solidFill>
                <a:latin typeface="Trebuchet MS" panose="020B0603020202020204" pitchFamily="34" charset="0"/>
              </a:rPr>
              <a:t>Tekst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pl-PL" altLang="pl-PL" sz="1600" dirty="0" err="1">
                <a:latin typeface="Trebuchet MS" panose="020B0603020202020204" pitchFamily="34" charset="0"/>
              </a:rPr>
              <a:t>punktor</a:t>
            </a:r>
            <a:endParaRPr lang="pl-PL" altLang="pl-PL" sz="16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590313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18</Words>
  <Application>Microsoft Office PowerPoint</Application>
  <PresentationFormat>Pokaz na ekranie (4:3)</PresentationFormat>
  <Paragraphs>13</Paragraphs>
  <Slides>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8" baseType="lpstr">
      <vt:lpstr>Arial</vt:lpstr>
      <vt:lpstr>Calibri</vt:lpstr>
      <vt:lpstr>Times New Roman</vt:lpstr>
      <vt:lpstr>Trebuchet MS</vt:lpstr>
      <vt:lpstr>Motyw pakietu Office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Kasia</dc:creator>
  <cp:lastModifiedBy>Kasia</cp:lastModifiedBy>
  <cp:revision>11</cp:revision>
  <dcterms:created xsi:type="dcterms:W3CDTF">2019-10-10T12:29:57Z</dcterms:created>
  <dcterms:modified xsi:type="dcterms:W3CDTF">2020-06-16T11:40:31Z</dcterms:modified>
</cp:coreProperties>
</file>